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 autoCompressPictures="0">
  <p:sldMasterIdLst>
    <p:sldMasterId id="214748365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horzBarState="maximized">
    <p:restoredLeft sz="15566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12/10/2022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slideLayout" Target="../slideLayouts/slideLayout1.xml"  /><Relationship Id="rId6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image" Target="../media/image36.png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slideLayout" Target="../slideLayouts/slideLayout1.xml"  /><Relationship Id="rId6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image" Target="../media/image40.png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slideLayout" Target="../slideLayouts/slideLayout1.xml"  /><Relationship Id="rId6" Type="http://schemas.openxmlformats.org/officeDocument/2006/relationships/notesSlide" Target="../notesSlides/notesSlide1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image" Target="../media/image44.png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slideLayout" Target="../slideLayouts/slideLayout1.xml"  /><Relationship Id="rId6" Type="http://schemas.openxmlformats.org/officeDocument/2006/relationships/notesSlide" Target="../notesSlides/notesSlide1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image" Target="../media/image48.png"  /><Relationship Id="rId2" Type="http://schemas.openxmlformats.org/officeDocument/2006/relationships/image" Target="../media/image49.png"  /><Relationship Id="rId3" Type="http://schemas.openxmlformats.org/officeDocument/2006/relationships/slideLayout" Target="../slideLayouts/slideLayout1.xml"  /><Relationship Id="rId4" Type="http://schemas.openxmlformats.org/officeDocument/2006/relationships/notesSlide" Target="../notesSlides/notesSlide13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image" Target="../media/image5.png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slideLayout" Target="../slideLayouts/slideLayout1.xml"  /><Relationship Id="rId7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hyperlink" Target="https://github.com/leehg9805/leehg9805.git" TargetMode="External"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image" Target="../media/image12.png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slideLayout" Target="../slideLayouts/slideLayout1.xml"  /><Relationship Id="rId6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image" Target="../media/image16.png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slideLayout" Target="../slideLayouts/slideLayout1.xml"  /><Relationship Id="rId6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image" Target="../media/image20.png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slideLayout" Target="../slideLayouts/slideLayout1.xml"  /><Relationship Id="rId6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image" Target="../media/image24.png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slideLayout" Target="../slideLayouts/slideLayout1.xml"  /><Relationship Id="rId6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image" Target="../media/image28.png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slideLayout" Target="../slideLayouts/slideLayout1.xml"  /><Relationship Id="rId6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image" Target="../media/image32.png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slideLayout" Target="../slideLayouts/slideLayout1.xml"  /><Relationship Id="rId6" Type="http://schemas.openxmlformats.org/officeDocument/2006/relationships/notesSlide" Target="../notesSlides/notesSlide9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137" y="3910917"/>
            <a:ext cx="5822728" cy="256946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036" y="3591449"/>
            <a:ext cx="7495080" cy="20574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484" y="4496276"/>
            <a:ext cx="9472470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53" y="-342471"/>
            <a:ext cx="7742825" cy="16459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672" y="2157841"/>
            <a:ext cx="7416641" cy="555955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388" y="575215"/>
            <a:ext cx="4195667" cy="16459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53" y="-342471"/>
            <a:ext cx="7764542" cy="16459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672" y="2157841"/>
            <a:ext cx="7416641" cy="659282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388" y="575215"/>
            <a:ext cx="4195667" cy="16459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53" y="-342471"/>
            <a:ext cx="7873413" cy="16459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928" y="1613487"/>
            <a:ext cx="7113032" cy="668326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388" y="575215"/>
            <a:ext cx="4195667" cy="16459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921" y="3923633"/>
            <a:ext cx="7039166" cy="14447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597" y="323326"/>
            <a:ext cx="5266658" cy="256946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373" y="731091"/>
            <a:ext cx="6018467" cy="175564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231" y="3186684"/>
            <a:ext cx="5353526" cy="38313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231" y="6443091"/>
            <a:ext cx="5192506" cy="33467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01525" y="1949387"/>
            <a:ext cx="8805958" cy="214884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2011287" y="4460221"/>
            <a:ext cx="13533906" cy="95759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 sz="5700">
                <a:hlinkClick r:id="rId5"/>
              </a:rPr>
              <a:t>https://github.com/leehg9805/leehg9805.git</a:t>
            </a:r>
            <a:endParaRPr lang="en-US" altLang="en-US" sz="5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53" y="-342471"/>
            <a:ext cx="5783437" cy="16459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788" y="1532763"/>
            <a:ext cx="7264908" cy="82021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388" y="575215"/>
            <a:ext cx="4195667" cy="16459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53" y="-342471"/>
            <a:ext cx="5783437" cy="16459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788" y="1827943"/>
            <a:ext cx="7264908" cy="62544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388" y="575215"/>
            <a:ext cx="4195667" cy="16459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53" y="-342471"/>
            <a:ext cx="5783437" cy="16459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618" y="1946672"/>
            <a:ext cx="8839962" cy="601675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388" y="575215"/>
            <a:ext cx="4195667" cy="16459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53" y="-342471"/>
            <a:ext cx="5783437" cy="16459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437" y="2152555"/>
            <a:ext cx="9339167" cy="560527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388" y="575215"/>
            <a:ext cx="4195667" cy="16459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53" y="-342471"/>
            <a:ext cx="5783437" cy="16459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788" y="2070259"/>
            <a:ext cx="7264908" cy="576986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388" y="575215"/>
            <a:ext cx="4195667" cy="16459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53" y="-342471"/>
            <a:ext cx="5783437" cy="164592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788" y="2070259"/>
            <a:ext cx="7264908" cy="62544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388" y="575215"/>
            <a:ext cx="4195667" cy="16459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mangoboard.net</ep:Company>
  <ep:Words>1</ep:Words>
  <ep:PresentationFormat>On-screen Show (16:9)</ep:PresentationFormat>
  <ep:Paragraphs>1</ep:Paragraphs>
  <ep:Slides>13</ep:Slides>
  <ep:Notes>13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Theme</vt:lpstr>
      <vt:lpstr>Slide 11</vt:lpstr>
      <vt:lpstr>Slide 12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2022-12-10T14:29:33.000</dcterms:created>
  <dc:creator>mangoboard.net_22216265</dc:creator>
  <cp:lastModifiedBy>dlgor</cp:lastModifiedBy>
  <dcterms:modified xsi:type="dcterms:W3CDTF">2022-12-10T14:31:51.149</dcterms:modified>
  <cp:revision>3</cp:revision>
  <dc:subject>Presentation</dc:subject>
  <dc:title>이해강 포트폴리오</dc:title>
  <cp:version>0906.0100.01</cp:version>
</cp:coreProperties>
</file>